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357166"/>
            <a:ext cx="6215106" cy="2972964"/>
          </a:xfrm>
        </p:spPr>
        <p:txBody>
          <a:bodyPr/>
          <a:lstStyle/>
          <a:p>
            <a:pPr algn="ctr"/>
            <a:r>
              <a:rPr lang="ru-RU" sz="6000" dirty="0" smtClean="0"/>
              <a:t>Заповедники Белогорья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786322"/>
            <a:ext cx="5114778" cy="1101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3714752"/>
            <a:ext cx="3214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Подготовили воспитатели:</a:t>
            </a:r>
          </a:p>
          <a:p>
            <a:r>
              <a:rPr lang="ru-RU" sz="3200" dirty="0" smtClean="0"/>
              <a:t>Шинкарева Е.А.</a:t>
            </a:r>
          </a:p>
          <a:p>
            <a:r>
              <a:rPr lang="ru-RU" sz="3200" dirty="0" smtClean="0"/>
              <a:t>Тарасова А.И.</a:t>
            </a:r>
            <a:endParaRPr lang="ru-RU" sz="3200" dirty="0"/>
          </a:p>
        </p:txBody>
      </p:sp>
      <p:pic>
        <p:nvPicPr>
          <p:cNvPr id="5" name="Picture 2" descr="Характеристика древесины сос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46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Игры с макетами</a:t>
            </a:r>
            <a:endParaRPr lang="ru-RU" dirty="0"/>
          </a:p>
        </p:txBody>
      </p:sp>
      <p:pic>
        <p:nvPicPr>
          <p:cNvPr id="2050" name="Picture 2" descr="C:\Users\ДетСадик\Desktop\SPA53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9725"/>
            <a:ext cx="7500990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239000" cy="928694"/>
          </a:xfrm>
        </p:spPr>
        <p:txBody>
          <a:bodyPr/>
          <a:lstStyle/>
          <a:p>
            <a:pPr algn="ctr"/>
            <a:r>
              <a:rPr lang="ru-RU" dirty="0" smtClean="0"/>
              <a:t>Изготовление макета «Заповедники Белогорья»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357298"/>
            <a:ext cx="378621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07220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Бекарюковский</a:t>
            </a:r>
            <a:r>
              <a:rPr lang="ru-RU" dirty="0" smtClean="0"/>
              <a:t> бор (изготовила </a:t>
            </a:r>
            <a:r>
              <a:rPr lang="ru-RU" dirty="0" err="1" smtClean="0"/>
              <a:t>Шебанова</a:t>
            </a:r>
            <a:r>
              <a:rPr lang="ru-RU" dirty="0" smtClean="0"/>
              <a:t> Л.А.)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607220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Ямская степь</a:t>
            </a:r>
          </a:p>
          <a:p>
            <a:pPr algn="ctr"/>
            <a:r>
              <a:rPr lang="ru-RU" dirty="0" smtClean="0"/>
              <a:t>(изготовила Колесникова А.С.)</a:t>
            </a:r>
            <a:endParaRPr lang="ru-RU" dirty="0"/>
          </a:p>
        </p:txBody>
      </p:sp>
      <p:pic>
        <p:nvPicPr>
          <p:cNvPr id="1026" name="Picture 2" descr="C:\Users\ДетСадик\Desktop\SPA53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357298"/>
            <a:ext cx="392909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239000" cy="928694"/>
          </a:xfrm>
        </p:spPr>
        <p:txBody>
          <a:bodyPr/>
          <a:lstStyle/>
          <a:p>
            <a:pPr algn="ctr"/>
            <a:r>
              <a:rPr lang="ru-RU" dirty="0" smtClean="0"/>
              <a:t>Организация вернисажа «Тропинками Белогорья»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7643866" cy="537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7239000" cy="642942"/>
          </a:xfrm>
        </p:spPr>
        <p:txBody>
          <a:bodyPr/>
          <a:lstStyle/>
          <a:p>
            <a:pPr algn="ctr"/>
            <a:r>
              <a:rPr lang="ru-RU" dirty="0" smtClean="0"/>
              <a:t>Буклет «Заповедные места Белогорья»</a:t>
            </a:r>
            <a:endParaRPr lang="ru-RU" dirty="0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500462" cy="47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000108"/>
            <a:ext cx="3643338" cy="47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239000" cy="605808"/>
          </a:xfrm>
        </p:spPr>
        <p:txBody>
          <a:bodyPr/>
          <a:lstStyle/>
          <a:p>
            <a:pPr algn="ctr"/>
            <a:r>
              <a:rPr lang="ru-RU" dirty="0" smtClean="0"/>
              <a:t>Команда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7667628" cy="4846320"/>
          </a:xfrm>
        </p:spPr>
        <p:txBody>
          <a:bodyPr/>
          <a:lstStyle/>
          <a:p>
            <a:r>
              <a:rPr lang="ru-RU" dirty="0" smtClean="0"/>
              <a:t>Руководитель проекта: воспитатель Шинкарева Елена Анатольевна</a:t>
            </a:r>
          </a:p>
          <a:p>
            <a:r>
              <a:rPr lang="ru-RU" dirty="0" smtClean="0"/>
              <a:t>Исполнители: </a:t>
            </a:r>
          </a:p>
          <a:p>
            <a:pPr>
              <a:buNone/>
            </a:pPr>
            <a:r>
              <a:rPr lang="ru-RU" dirty="0" smtClean="0"/>
              <a:t>     воспитатель Тарасова Алина Ивановна;</a:t>
            </a:r>
          </a:p>
          <a:p>
            <a:pPr>
              <a:buNone/>
            </a:pPr>
            <a:r>
              <a:rPr lang="ru-RU" dirty="0" smtClean="0"/>
              <a:t>     музыкальный руководитель Молчанова И.Д.;</a:t>
            </a:r>
          </a:p>
          <a:p>
            <a:pPr>
              <a:buNone/>
            </a:pPr>
            <a:r>
              <a:rPr lang="ru-RU" dirty="0" smtClean="0"/>
              <a:t>     Представители родительской        общественности: 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Шебанова</a:t>
            </a:r>
            <a:r>
              <a:rPr lang="ru-RU" dirty="0" smtClean="0"/>
              <a:t> Л.А.</a:t>
            </a:r>
          </a:p>
          <a:p>
            <a:pPr>
              <a:buNone/>
            </a:pPr>
            <a:r>
              <a:rPr lang="ru-RU" dirty="0" smtClean="0"/>
              <a:t>       Колесникова А.С.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Чепелева</a:t>
            </a:r>
            <a:r>
              <a:rPr lang="ru-RU" dirty="0" smtClean="0"/>
              <a:t> Е.В.</a:t>
            </a:r>
            <a:endParaRPr lang="ru-RU" dirty="0"/>
          </a:p>
        </p:txBody>
      </p:sp>
      <p:pic>
        <p:nvPicPr>
          <p:cNvPr id="4" name="Picture 7" descr="D:\Люда\АНИМАЦИЯ, ЗАСТАВКИ, ЭМОЦИИ\анимашки\лягушонок с стрекозой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4000504"/>
            <a:ext cx="321471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Люда\АНИМАЦИЯ, ЗАСТАВКИ, ЭМОЦИИ\анимашки\бабоч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357826"/>
            <a:ext cx="1714512" cy="109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Люда\АНИМАЦИЯ, ЗАСТАВКИ, ЭМОЦИИ\анимашки\2 птички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1725" y="642917"/>
            <a:ext cx="1890737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44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0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2" descr="D:\Люда\АНИМАЦИЯ, ЗАСТАВКИ, ЭМОЦИИ\анимахи\a44749de9cb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43050"/>
            <a:ext cx="7715304" cy="480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Введение в предметную область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В настоящее время как никогда остро стоит вопрос нравственного воспитания подрастающего поколения. Одной из задач нравственного воспитания дошкольников является формирование экологического сознания.</a:t>
            </a:r>
            <a:endParaRPr lang="ru-RU" sz="2000" dirty="0"/>
          </a:p>
        </p:txBody>
      </p:sp>
      <p:pic>
        <p:nvPicPr>
          <p:cNvPr id="1026" name="Picture 2" descr="G:\DCIM\100SSCAM\SPA53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86124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605808"/>
          </a:xfrm>
        </p:spPr>
        <p:txBody>
          <a:bodyPr/>
          <a:lstStyle/>
          <a:p>
            <a:pPr algn="ctr"/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7239000" cy="1785950"/>
          </a:xfrm>
        </p:spPr>
        <p:txBody>
          <a:bodyPr/>
          <a:lstStyle/>
          <a:p>
            <a:r>
              <a:rPr lang="ru-RU" sz="2400" dirty="0" smtClean="0"/>
              <a:t>Познакомить детей с заповедниками Белгородского края и с их обитателями;</a:t>
            </a:r>
          </a:p>
          <a:p>
            <a:r>
              <a:rPr lang="ru-RU" sz="2400" dirty="0" smtClean="0"/>
              <a:t>Воспитывать чувство гордости о нашем крае;</a:t>
            </a:r>
          </a:p>
          <a:p>
            <a:r>
              <a:rPr lang="ru-RU" sz="2400" dirty="0" smtClean="0"/>
              <a:t>Формировать доброе отношение к природе;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643182"/>
            <a:ext cx="3286149" cy="382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643182"/>
            <a:ext cx="4071966" cy="384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714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Перечень мероприятий проекта «Заповедники Белогорья»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4669810"/>
          </a:xfrm>
        </p:spPr>
        <p:txBody>
          <a:bodyPr/>
          <a:lstStyle/>
          <a:p>
            <a:pPr algn="ctr"/>
            <a:r>
              <a:rPr lang="ru-RU" dirty="0" smtClean="0"/>
              <a:t>Занятие «Красная книга Белгородской области»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71744"/>
            <a:ext cx="5198482" cy="407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7239000" cy="6429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Занятие «Тропинками Родного края»</a:t>
            </a:r>
            <a:endParaRPr lang="ru-RU" sz="32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239000" cy="92869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«Знатоки природы заповедных мест Белогорья»</a:t>
            </a:r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357586" cy="478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00174"/>
            <a:ext cx="3929090" cy="481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Дидактическая игра    «Поедем в край родной»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7186634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7239000" cy="928694"/>
          </a:xfrm>
        </p:spPr>
        <p:txBody>
          <a:bodyPr/>
          <a:lstStyle/>
          <a:p>
            <a:pPr algn="ctr"/>
            <a:r>
              <a:rPr lang="ru-RU" dirty="0" smtClean="0"/>
              <a:t>Оформление альбома «Заповедники Белогорья»</a:t>
            </a:r>
            <a:endParaRPr lang="ru-RU" dirty="0"/>
          </a:p>
        </p:txBody>
      </p:sp>
      <p:pic>
        <p:nvPicPr>
          <p:cNvPr id="4" name="Picture 3" descr="C:\Users\ДетСадик\Desktop\SPA53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664373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7239000" cy="1000132"/>
          </a:xfrm>
        </p:spPr>
        <p:txBody>
          <a:bodyPr/>
          <a:lstStyle/>
          <a:p>
            <a:pPr algn="ctr"/>
            <a:r>
              <a:rPr lang="ru-RU" dirty="0" smtClean="0"/>
              <a:t>Дидактические и подвижные игры</a:t>
            </a:r>
          </a:p>
          <a:p>
            <a:pPr algn="ctr">
              <a:buNone/>
            </a:pPr>
            <a:r>
              <a:rPr lang="ru-RU" dirty="0" smtClean="0"/>
              <a:t>«Собери подсолнушек»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77867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</TotalTime>
  <Words>196</Words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Заповедники Белогорья</vt:lpstr>
      <vt:lpstr>Введение в предметную область</vt:lpstr>
      <vt:lpstr>Цели проекта</vt:lpstr>
      <vt:lpstr>Перечень мероприятий проекта «Заповедники Белогорья»</vt:lpstr>
      <vt:lpstr>Слайд 5</vt:lpstr>
      <vt:lpstr>Слайд 6</vt:lpstr>
      <vt:lpstr>    Дидактическая игра    «Поедем в край родной»</vt:lpstr>
      <vt:lpstr>Слайд 8</vt:lpstr>
      <vt:lpstr>Слайд 9</vt:lpstr>
      <vt:lpstr>Игры с макетами</vt:lpstr>
      <vt:lpstr>Слайд 11</vt:lpstr>
      <vt:lpstr>Слайд 12</vt:lpstr>
      <vt:lpstr>Слайд 13</vt:lpstr>
      <vt:lpstr>Команда проекта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Белогорья</dc:title>
  <dc:creator>ДетСадик</dc:creator>
  <cp:lastModifiedBy>ДетСадик</cp:lastModifiedBy>
  <cp:revision>8</cp:revision>
  <dcterms:created xsi:type="dcterms:W3CDTF">2015-02-18T09:47:18Z</dcterms:created>
  <dcterms:modified xsi:type="dcterms:W3CDTF">2015-03-23T07:41:32Z</dcterms:modified>
</cp:coreProperties>
</file>